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1" r:id="rId2"/>
    <p:sldId id="342" r:id="rId3"/>
    <p:sldId id="343" r:id="rId4"/>
    <p:sldId id="344" r:id="rId5"/>
    <p:sldId id="350" r:id="rId6"/>
    <p:sldId id="345" r:id="rId7"/>
    <p:sldId id="349" r:id="rId8"/>
    <p:sldId id="348" r:id="rId9"/>
    <p:sldId id="351" r:id="rId10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D108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D108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D108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D108D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478"/>
    <a:srgbClr val="002E8A"/>
    <a:srgbClr val="0D108D"/>
    <a:srgbClr val="003399"/>
    <a:srgbClr val="003366"/>
    <a:srgbClr val="5524D0"/>
    <a:srgbClr val="FC1E43"/>
    <a:srgbClr val="980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62" autoAdjust="0"/>
    <p:restoredTop sz="83126" autoAdjust="0"/>
  </p:normalViewPr>
  <p:slideViewPr>
    <p:cSldViewPr>
      <p:cViewPr varScale="1">
        <p:scale>
          <a:sx n="84" d="100"/>
          <a:sy n="84" d="100"/>
        </p:scale>
        <p:origin x="9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1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09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09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FBF160-0AF5-49AC-B5ED-1C4131555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3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1156"/>
            <a:ext cx="5205932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09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09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DEBAC5-9B21-41F9-B257-507B8474DD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4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We haft to co-operate even more, with regional groups, with technical groups, with staff exchange and with our main conferences. </a:t>
            </a:r>
          </a:p>
          <a:p>
            <a:endParaRPr lang="en-GB" sz="1600" dirty="0"/>
          </a:p>
          <a:p>
            <a:r>
              <a:rPr lang="en-GB" sz="1600" dirty="0"/>
              <a:t>Don´t forget the possibility to visit Cicero or SMS conferences. </a:t>
            </a:r>
          </a:p>
          <a:p>
            <a:endParaRPr lang="en-GB" sz="1600" dirty="0"/>
          </a:p>
          <a:p>
            <a:pPr defTabSz="950702">
              <a:defRPr/>
            </a:pPr>
            <a:r>
              <a:rPr lang="en-GB" sz="1600" kern="0" dirty="0">
                <a:solidFill>
                  <a:schemeClr val="bg2"/>
                </a:solidFill>
                <a:latin typeface="Arial" charset="0"/>
              </a:rPr>
              <a:t>Yes We can always do this better - Together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4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We haft to co-operate even more, with regional groups, with technical groups, with staff exchange and with our main conferences. </a:t>
            </a:r>
          </a:p>
          <a:p>
            <a:endParaRPr lang="en-GB" sz="1600" dirty="0"/>
          </a:p>
          <a:p>
            <a:r>
              <a:rPr lang="en-GB" sz="1600" dirty="0"/>
              <a:t>Don´t forget the possibility to visit Cicero or SMS conferences. </a:t>
            </a:r>
          </a:p>
          <a:p>
            <a:endParaRPr lang="en-GB" sz="1600" dirty="0"/>
          </a:p>
          <a:p>
            <a:pPr defTabSz="950702">
              <a:defRPr/>
            </a:pPr>
            <a:r>
              <a:rPr lang="en-GB" sz="1600" kern="0" dirty="0">
                <a:solidFill>
                  <a:schemeClr val="bg2"/>
                </a:solidFill>
                <a:latin typeface="Arial" charset="0"/>
              </a:rPr>
              <a:t>Yes We can always do this better - Together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4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We haft to co-operate even more, with regional groups, with technical groups, with staff exchange and with our main conferences. </a:t>
            </a:r>
          </a:p>
          <a:p>
            <a:endParaRPr lang="en-GB" sz="1600" dirty="0"/>
          </a:p>
          <a:p>
            <a:r>
              <a:rPr lang="en-GB" sz="1600" dirty="0"/>
              <a:t>Don´t forget the possibility to visit Cicero or SMS conferences. </a:t>
            </a:r>
          </a:p>
          <a:p>
            <a:endParaRPr lang="en-GB" sz="1600" dirty="0"/>
          </a:p>
          <a:p>
            <a:pPr defTabSz="950702">
              <a:defRPr/>
            </a:pPr>
            <a:r>
              <a:rPr lang="en-GB" sz="1600" kern="0" dirty="0">
                <a:solidFill>
                  <a:schemeClr val="bg2"/>
                </a:solidFill>
                <a:latin typeface="Arial" charset="0"/>
              </a:rPr>
              <a:t>Yes We can always do this better - Together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4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We haft to co-operate even more, with regional groups, with technical groups, with staff exchange and with our main conferences. </a:t>
            </a:r>
          </a:p>
          <a:p>
            <a:endParaRPr lang="en-GB" sz="1600" dirty="0"/>
          </a:p>
          <a:p>
            <a:r>
              <a:rPr lang="en-GB" sz="1600" dirty="0"/>
              <a:t>Don´t forget the possibility to visit Cicero or SMS conferences. </a:t>
            </a:r>
          </a:p>
          <a:p>
            <a:endParaRPr lang="en-GB" sz="1600" dirty="0"/>
          </a:p>
          <a:p>
            <a:pPr defTabSz="950702">
              <a:defRPr/>
            </a:pPr>
            <a:r>
              <a:rPr lang="en-GB" sz="1600" kern="0" dirty="0">
                <a:solidFill>
                  <a:schemeClr val="bg2"/>
                </a:solidFill>
                <a:latin typeface="Arial" charset="0"/>
              </a:rPr>
              <a:t>Yes We can always do this better - Together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4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9B2BE-C8B4-4C86-A665-457B18001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44848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D9CB2-8BD6-4355-AB6C-55F800AE17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65097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BE70-B4AC-47B4-87C5-B54B6ADAA7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19723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2F5F-E85C-438D-9F8C-D064F4D9D1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23754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814EE-20AA-4111-BD95-55A4B54F8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50800"/>
      </p:ext>
    </p:extLst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9A309-887B-4A3A-B8A2-EDF500571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78738"/>
      </p:ext>
    </p:extLst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939-D308-4626-88CF-4C10E3E014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80873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96D98-9DE4-4247-AA43-B651A6BF06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98106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C8FD-AC4C-4A27-8891-D777AB2AB0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52894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72B2-2956-4091-A847-C9E5CBB6F8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08944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9CF6-2089-4BF7-95F5-FCD283DDC9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63442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3E3EA-3C93-4A30-B3F6-A7D107812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50365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991F82-10D9-4F6A-B372-C99FA84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56324"/>
            <a:ext cx="3059832" cy="230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001575"/>
          </a:xfrm>
          <a:prstGeom prst="rect">
            <a:avLst/>
          </a:prstGeom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88652" y="2974191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Welcome to Stockholm, Sweden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429000"/>
            <a:ext cx="8435280" cy="3150714"/>
          </a:xfrm>
          <a:noFill/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3861048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14"/>
            <a:ext cx="1866257" cy="990667"/>
          </a:xfrm>
          <a:prstGeom prst="rect">
            <a:avLst/>
          </a:prstGeom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319534" y="4221088"/>
            <a:ext cx="742081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800" kern="0" dirty="0" smtClean="0">
                <a:solidFill>
                  <a:schemeClr val="bg2"/>
                </a:solidFill>
                <a:latin typeface="Arial" charset="0"/>
              </a:rPr>
              <a:t>Facts</a:t>
            </a:r>
          </a:p>
          <a:p>
            <a:pPr lvl="1"/>
            <a:r>
              <a:rPr lang="en-GB" sz="2400" kern="0" dirty="0" smtClean="0">
                <a:solidFill>
                  <a:schemeClr val="bg2"/>
                </a:solidFill>
                <a:latin typeface="Arial" charset="0"/>
              </a:rPr>
              <a:t>1,5 million inhabitants and in 			Sweden 10 million</a:t>
            </a:r>
          </a:p>
          <a:p>
            <a:pPr lvl="1"/>
            <a:r>
              <a:rPr lang="en-GB" sz="2400" kern="0" dirty="0" smtClean="0">
                <a:solidFill>
                  <a:schemeClr val="bg2"/>
                </a:solidFill>
                <a:latin typeface="Arial" charset="0"/>
              </a:rPr>
              <a:t>Stockholm was founded 1436</a:t>
            </a:r>
          </a:p>
          <a:p>
            <a:pPr lvl="1"/>
            <a:endParaRPr lang="en-GB" kern="0" dirty="0" smtClean="0">
              <a:solidFill>
                <a:schemeClr val="bg2"/>
              </a:solidFill>
              <a:latin typeface="Arial" charset="0"/>
            </a:endParaRPr>
          </a:p>
          <a:p>
            <a:pPr lvl="1"/>
            <a:endParaRPr lang="en-GB" kern="0" dirty="0" smtClean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8846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artins mapp\CHI\norden-karta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640"/>
            <a:ext cx="5759450" cy="77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025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3456384"/>
          </a:xfrm>
          <a:prstGeom prst="rect">
            <a:avLst/>
          </a:prstGeom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88652" y="3439145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CH International Sweden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98766"/>
            <a:ext cx="8435280" cy="3150714"/>
          </a:xfrm>
          <a:noFill/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4365104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14"/>
            <a:ext cx="1866257" cy="990667"/>
          </a:xfrm>
          <a:prstGeom prst="rect">
            <a:avLst/>
          </a:prstGeom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319534" y="4430241"/>
            <a:ext cx="843528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2"/>
                </a:solidFill>
                <a:latin typeface="Arial" charset="0"/>
              </a:rPr>
              <a:t>Ekonomiansvarig AB</a:t>
            </a:r>
          </a:p>
          <a:p>
            <a:pPr lvl="1"/>
            <a:r>
              <a:rPr lang="en-GB" kern="0" dirty="0" smtClean="0">
                <a:solidFill>
                  <a:schemeClr val="bg2"/>
                </a:solidFill>
                <a:latin typeface="Arial" charset="0"/>
              </a:rPr>
              <a:t>13 employees, 2 partners</a:t>
            </a:r>
            <a:endParaRPr lang="en-GB" kern="0" dirty="0">
              <a:solidFill>
                <a:schemeClr val="bg2"/>
              </a:solidFill>
              <a:latin typeface="Arial" charset="0"/>
            </a:endParaRPr>
          </a:p>
          <a:p>
            <a:r>
              <a:rPr lang="en-GB" kern="0" dirty="0" err="1" smtClean="0">
                <a:solidFill>
                  <a:schemeClr val="bg2"/>
                </a:solidFill>
                <a:latin typeface="Arial" charset="0"/>
              </a:rPr>
              <a:t>Skogsbergs</a:t>
            </a:r>
            <a:r>
              <a:rPr lang="en-GB" kern="0" dirty="0" smtClean="0">
                <a:solidFill>
                  <a:schemeClr val="bg2"/>
                </a:solidFill>
                <a:latin typeface="Arial" charset="0"/>
              </a:rPr>
              <a:t> Revision</a:t>
            </a:r>
          </a:p>
          <a:p>
            <a:pPr lvl="1"/>
            <a:r>
              <a:rPr lang="en-GB" kern="0" dirty="0" smtClean="0">
                <a:solidFill>
                  <a:schemeClr val="bg2"/>
                </a:solidFill>
                <a:latin typeface="Arial" charset="0"/>
              </a:rPr>
              <a:t>5 employees, 1 partner</a:t>
            </a:r>
          </a:p>
        </p:txBody>
      </p:sp>
    </p:spTree>
    <p:extLst>
      <p:ext uri="{BB962C8B-B14F-4D97-AF65-F5344CB8AC3E}">
        <p14:creationId xmlns:p14="http://schemas.microsoft.com/office/powerpoint/2010/main" val="221225717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88652" y="1782961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What is Sweden famous for?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429000"/>
            <a:ext cx="8435280" cy="3150714"/>
          </a:xfrm>
          <a:noFill/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2780928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116614"/>
            <a:ext cx="1866257" cy="9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456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8221"/>
            <a:ext cx="3915869" cy="293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116614"/>
            <a:ext cx="1866257" cy="99066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2800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100"/>
            <a:ext cx="4584966" cy="626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91543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8479"/>
            <a:ext cx="8474711" cy="63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116614"/>
            <a:ext cx="1866257" cy="9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0120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116614"/>
            <a:ext cx="1866257" cy="99066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80183"/>
            <a:ext cx="5460479" cy="328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60" y="2828052"/>
            <a:ext cx="5523840" cy="36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9464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artin\Pictures\viking kar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0" y="476672"/>
            <a:ext cx="8303018" cy="57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0" y="5036152"/>
            <a:ext cx="2291454" cy="12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64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001575"/>
          </a:xfrm>
          <a:prstGeom prst="rect">
            <a:avLst/>
          </a:prstGeom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88652" y="3727177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Welcome to Stockholm, Sweden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429000"/>
            <a:ext cx="8435280" cy="3150714"/>
          </a:xfrm>
          <a:noFill/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4614034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14"/>
            <a:ext cx="1866257" cy="9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0536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YDE PARTNERSHIP">
  <a:themeElements>
    <a:clrScheme name="HYDE PARTNERSHIP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YDE PARTNERSHIP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D108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D108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DE PARTNERSHIP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DE PARTNERSHIP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C:\PROGRA~1\MICROS~2\TEMPLA~1\PRESEN~1\HYDEPA~1.POT</Template>
  <TotalTime>5079</TotalTime>
  <Words>219</Words>
  <Application>Microsoft Office PowerPoint</Application>
  <PresentationFormat>On-screen Show (4:3)</PresentationFormat>
  <Paragraphs>39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HYDE PARTNERSHIP</vt:lpstr>
      <vt:lpstr>Welcome to Stockholm, Sweden</vt:lpstr>
      <vt:lpstr>PowerPoint Presentation</vt:lpstr>
      <vt:lpstr>CH International Sweden</vt:lpstr>
      <vt:lpstr>What is Sweden famous for?</vt:lpstr>
      <vt:lpstr>PowerPoint Presentation</vt:lpstr>
      <vt:lpstr>PowerPoint Presentation</vt:lpstr>
      <vt:lpstr>PowerPoint Presentation</vt:lpstr>
      <vt:lpstr>PowerPoint Presentation</vt:lpstr>
      <vt:lpstr>Welcome to Stockholm, Sweden</vt:lpstr>
    </vt:vector>
  </TitlesOfParts>
  <Company>Hyde Marketing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Hyde Partnership</dc:title>
  <dc:creator>Alan Brooks</dc:creator>
  <cp:lastModifiedBy>Carly Davis</cp:lastModifiedBy>
  <cp:revision>281</cp:revision>
  <cp:lastPrinted>2017-10-23T19:08:48Z</cp:lastPrinted>
  <dcterms:created xsi:type="dcterms:W3CDTF">2005-01-14T10:20:12Z</dcterms:created>
  <dcterms:modified xsi:type="dcterms:W3CDTF">2018-09-20T12:07:12Z</dcterms:modified>
</cp:coreProperties>
</file>